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89" r:id="rId5"/>
    <p:sldId id="280" r:id="rId6"/>
    <p:sldId id="272" r:id="rId7"/>
    <p:sldId id="290" r:id="rId8"/>
    <p:sldId id="275" r:id="rId9"/>
    <p:sldId id="285" r:id="rId10"/>
    <p:sldId id="276" r:id="rId11"/>
    <p:sldId id="291" r:id="rId12"/>
    <p:sldId id="274" r:id="rId13"/>
    <p:sldId id="284" r:id="rId14"/>
    <p:sldId id="278" r:id="rId15"/>
    <p:sldId id="279" r:id="rId16"/>
    <p:sldId id="287" r:id="rId17"/>
    <p:sldId id="292" r:id="rId18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A77605-0314-4D5B-8FEE-F66BF9031206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097BD1-115B-4BF4-857F-4A4E97E2F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05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8FC932-03D3-4841-AF5C-4C5B4DF3F8D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4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2651-B9B4-4842-98C9-EDE72B24C0C3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61B77-5451-40C1-93FB-CE5F5E2AD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F322-84D3-48D1-9D88-6FEFC9381CBF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23DA1-8183-47EF-A952-EF516260C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5DE1A-159A-41F4-96B8-954A263240D0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CBA7D-CDBF-487B-BC80-4EE6D87A1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4C97A-403C-4870-9DCC-FE3098DA541E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7555-14DF-4B3F-AFA6-C5415A1D2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8AB9-AB7C-4A1E-99FC-7F2FB233C1A9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2C6C-B21C-4C24-9AEB-8E1E0F3BE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D890-32BF-4B79-B74D-0E52A082A5EA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7AABC-0CD8-4D71-8F5A-346DE9B6D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B5925-AFF6-4320-BF5C-A7FA1B315341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A63C6-AF09-42F3-A5B2-68F92A746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EF0C-4517-48FE-9B5B-C8808355C707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31DC-4B1D-459A-AC83-A9969CDAD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01CBC-4422-4240-9FE2-C3311A67BFD1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65B73-C1FD-4BAF-A168-8E6A73CE4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8CD1-B6CE-4D29-9281-E478BBF1B4C9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85FF-55E1-4696-A0BD-984AFB0F1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8B2E-C198-4798-8954-D0EE35B04F37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57B4-CD41-4030-BCE4-64EC9B3F7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180FA-8BE9-45D4-8F60-4CA4D0CA2BFC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F645B1-E6B2-4E34-9D2E-3F04FB704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rtyom\Desktop\Новая папка (3)\1084480 - копия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288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Исследовательский проект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Старшей группы «</a:t>
            </a:r>
            <a:r>
              <a:rPr lang="ru-RU" sz="2400" dirty="0" err="1" smtClean="0"/>
              <a:t>Осьминожки</a:t>
            </a:r>
            <a:r>
              <a:rPr lang="ru-RU" sz="2400" dirty="0" smtClean="0"/>
              <a:t>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Воспитатель: Астраханцева З.П.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b030f073dd7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0192" y="4670668"/>
            <a:ext cx="1845197" cy="1544395"/>
          </a:xfrm>
          <a:prstGeom prst="roundRect">
            <a:avLst>
              <a:gd name="adj" fmla="val 4167"/>
            </a:avLst>
          </a:prstGeom>
          <a:noFill/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rtyom\Desktop\Новая папка (3)\1084480 - копия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42888"/>
            <a:ext cx="9144000" cy="6858001"/>
          </a:xfr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Рисование «Часы, которые ты бы хотел иметь»</a:t>
            </a:r>
          </a:p>
        </p:txBody>
      </p:sp>
      <p:pic>
        <p:nvPicPr>
          <p:cNvPr id="24579" name="Рисунок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546225"/>
            <a:ext cx="24479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1925" y="1489075"/>
            <a:ext cx="241935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2"/>
          <p:cNvSpPr>
            <a:spLocks noChangeArrowheads="1"/>
          </p:cNvSpPr>
          <p:nvPr/>
        </p:nvSpPr>
        <p:spPr bwMode="auto">
          <a:xfrm>
            <a:off x="5435600" y="4845050"/>
            <a:ext cx="25209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Мы, когда идем, стоим. А, стоять умеем лежа, Даже если убежим, мы не двигаемся тоже. (Часы)</a:t>
            </a:r>
            <a:endParaRPr lang="ru-RU" sz="1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Artyom\Desktop\Новая папка (3)\1084480 - копия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52413" y="-252413"/>
            <a:ext cx="9144001" cy="6858001"/>
          </a:xfrm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Создание альбома детских рисунков «Часы»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6543" t="14137" r="11198" b="9088"/>
          <a:stretch>
            <a:fillRect/>
          </a:stretch>
        </p:blipFill>
        <p:spPr bwMode="auto">
          <a:xfrm>
            <a:off x="2268538" y="1557338"/>
            <a:ext cx="43195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Artyom\Desktop\Новая папка (3)\1084480 - копия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Аппликация «Часы Будильник»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539750" y="1989138"/>
            <a:ext cx="3686175" cy="3482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А у нас, по всей квартире, </a:t>
            </a:r>
          </a:p>
          <a:p>
            <a:pPr>
              <a:buFont typeface="Arial" charset="0"/>
              <a:buNone/>
            </a:pPr>
            <a:r>
              <a:rPr lang="ru-RU" sz="2000" smtClean="0"/>
              <a:t>Громко часики ходили! </a:t>
            </a:r>
          </a:p>
          <a:p>
            <a:pPr>
              <a:buFont typeface="Arial" charset="0"/>
              <a:buNone/>
            </a:pPr>
            <a:r>
              <a:rPr lang="ru-RU" sz="2000" smtClean="0"/>
              <a:t>А потом вдруг тихо встали... </a:t>
            </a:r>
          </a:p>
          <a:p>
            <a:pPr>
              <a:buFont typeface="Arial" charset="0"/>
              <a:buNone/>
            </a:pPr>
            <a:r>
              <a:rPr lang="ru-RU" sz="2000" smtClean="0"/>
              <a:t>Видно -ноженьки устали!</a:t>
            </a:r>
          </a:p>
          <a:p>
            <a:pPr>
              <a:buFont typeface="Arial" charset="0"/>
              <a:buNone/>
            </a:pPr>
            <a:r>
              <a:rPr lang="ru-RU" sz="2000" i="1" smtClean="0"/>
              <a:t>                           Т. Уманская</a:t>
            </a:r>
            <a:endParaRPr lang="ru-RU" sz="2000" smtClean="0"/>
          </a:p>
        </p:txBody>
      </p:sp>
      <p:pic>
        <p:nvPicPr>
          <p:cNvPr id="26628" name="Рисунок 7"/>
          <p:cNvPicPr>
            <a:picLocks noChangeAspect="1" noChangeArrowheads="1"/>
          </p:cNvPicPr>
          <p:nvPr/>
        </p:nvPicPr>
        <p:blipFill>
          <a:blip r:embed="rId3"/>
          <a:srcRect l="-688" t="484" r="11598" b="-484"/>
          <a:stretch>
            <a:fillRect/>
          </a:stretch>
        </p:blipFill>
        <p:spPr bwMode="auto">
          <a:xfrm>
            <a:off x="3995738" y="1417638"/>
            <a:ext cx="4208462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Artyom\Desktop\Новая папка (3)\1084480 - копия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mtClean="0"/>
              <a:t>Опыт с песочными часами</a:t>
            </a:r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714375" y="1214438"/>
            <a:ext cx="8072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	Детям было предложено, придумать небольшую историю в своих командах за время. </a:t>
            </a:r>
          </a:p>
          <a:p>
            <a:pPr algn="ctr"/>
            <a:r>
              <a:rPr lang="ru-RU">
                <a:latin typeface="Calibri" pitchFamily="34" charset="0"/>
              </a:rPr>
              <a:t>	Также вместе с детьми наблюдали и сравнивали разные временные интервалы (1, 2 и 3 минуты).</a:t>
            </a:r>
          </a:p>
        </p:txBody>
      </p:sp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4751388" y="5065713"/>
            <a:ext cx="428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Вместе с песчинками, которые текут в песочных часах «течет» и время. Дети экспериментальным </a:t>
            </a:r>
            <a:r>
              <a:rPr lang="ru-RU" dirty="0" smtClean="0">
                <a:latin typeface="Calibri" pitchFamily="34" charset="0"/>
              </a:rPr>
              <a:t>путем </a:t>
            </a:r>
            <a:r>
              <a:rPr lang="ru-RU" dirty="0">
                <a:latin typeface="Calibri" pitchFamily="34" charset="0"/>
              </a:rPr>
              <a:t>убедились, что время </a:t>
            </a:r>
            <a:r>
              <a:rPr lang="ru-RU" i="1" dirty="0">
                <a:latin typeface="Calibri" pitchFamily="34" charset="0"/>
              </a:rPr>
              <a:t>течет.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8677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2414588"/>
            <a:ext cx="339248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0275" y="2401888"/>
            <a:ext cx="23495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mg0.liveinternet.ru/images/attach/b/3/21/438/21438612_sandgla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6756" y="2780928"/>
            <a:ext cx="1168400" cy="187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Artyom\Desktop\Новая папка (3)\1084480 - копия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1042988" y="2106613"/>
            <a:ext cx="37147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А есть часы настенные –</a:t>
            </a:r>
          </a:p>
          <a:p>
            <a:pPr algn="ctr"/>
            <a:r>
              <a:rPr lang="ru-RU">
                <a:latin typeface="Calibri" pitchFamily="34" charset="0"/>
              </a:rPr>
              <a:t>Чинные, степенные!</a:t>
            </a:r>
          </a:p>
          <a:p>
            <a:pPr algn="ctr"/>
            <a:r>
              <a:rPr lang="ru-RU">
                <a:latin typeface="Calibri" pitchFamily="34" charset="0"/>
              </a:rPr>
              <a:t>Не убегают, не отстают!</a:t>
            </a:r>
          </a:p>
          <a:p>
            <a:pPr algn="ctr"/>
            <a:r>
              <a:rPr lang="ru-RU">
                <a:latin typeface="Calibri" pitchFamily="34" charset="0"/>
              </a:rPr>
              <a:t>вовремя бьют!</a:t>
            </a:r>
          </a:p>
          <a:p>
            <a:pPr algn="ctr"/>
            <a:r>
              <a:rPr lang="ru-RU">
                <a:latin typeface="Calibri" pitchFamily="34" charset="0"/>
              </a:rPr>
              <a:t>Маятник: туда –сюда…</a:t>
            </a:r>
          </a:p>
          <a:p>
            <a:pPr algn="ctr"/>
            <a:r>
              <a:rPr lang="ru-RU">
                <a:latin typeface="Calibri" pitchFamily="34" charset="0"/>
              </a:rPr>
              <a:t>Сегодня, завтра и всегда!</a:t>
            </a:r>
          </a:p>
          <a:p>
            <a:pPr algn="ctr"/>
            <a:r>
              <a:rPr lang="ru-RU" i="1">
                <a:latin typeface="Calibri" pitchFamily="34" charset="0"/>
              </a:rPr>
              <a:t>             Эльмира Котляр </a:t>
            </a:r>
            <a:endParaRPr lang="ru-RU">
              <a:latin typeface="Calibri" pitchFamily="34" charset="0"/>
            </a:endParaRPr>
          </a:p>
        </p:txBody>
      </p:sp>
      <p:pic>
        <p:nvPicPr>
          <p:cNvPr id="27651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692275"/>
            <a:ext cx="2968625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«Часы настенные»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Artyom\Desktop\Новая папка (3)\1084480 - копия_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70493"/>
            <a:ext cx="8229600" cy="1143000"/>
          </a:xfrm>
        </p:spPr>
        <p:txBody>
          <a:bodyPr/>
          <a:lstStyle/>
          <a:p>
            <a:r>
              <a:rPr lang="ru-RU" dirty="0" smtClean="0"/>
              <a:t>Выставка поделок часов</a:t>
            </a:r>
          </a:p>
        </p:txBody>
      </p: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6186487" y="4725144"/>
            <a:ext cx="2500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Время –что это такое?</a:t>
            </a:r>
          </a:p>
          <a:p>
            <a:r>
              <a:rPr lang="ru-RU" dirty="0">
                <a:latin typeface="Calibri" pitchFamily="34" charset="0"/>
              </a:rPr>
              <a:t>Говорят, оно живое:</a:t>
            </a:r>
          </a:p>
          <a:p>
            <a:r>
              <a:rPr lang="ru-RU" dirty="0">
                <a:latin typeface="Calibri" pitchFamily="34" charset="0"/>
              </a:rPr>
              <a:t>Ходит, бегает, летит</a:t>
            </a:r>
          </a:p>
          <a:p>
            <a:r>
              <a:rPr lang="ru-RU" dirty="0">
                <a:latin typeface="Calibri" pitchFamily="34" charset="0"/>
              </a:rPr>
              <a:t>И на месте не стоит. </a:t>
            </a:r>
          </a:p>
        </p:txBody>
      </p:sp>
      <p:pic>
        <p:nvPicPr>
          <p:cNvPr id="29700" name="Рисунок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b="4127"/>
          <a:stretch/>
        </p:blipFill>
        <p:spPr bwMode="auto">
          <a:xfrm>
            <a:off x="2843808" y="980728"/>
            <a:ext cx="323438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Picture 2" descr="C:\Users\Artyom\Desktop\Новая папка (3)\1084480 - копия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779463" y="1916113"/>
            <a:ext cx="7931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В ходе проекта пришли к выводу о том, что время это абстрактное понятие, его нельзя пощупать, увидеть, мы его можем только </a:t>
            </a:r>
            <a:r>
              <a:rPr lang="ru-RU" sz="2400" i="1">
                <a:latin typeface="Calibri" pitchFamily="34" charset="0"/>
              </a:rPr>
              <a:t>осознать и почувствовать через протяженность действий. 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Picture 2" descr="C:\Users\Artyom\Desktop\Новая папка (3)\1084480 - копия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755650" y="2773363"/>
            <a:ext cx="7931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 descr="C:\Users\Artyom\Desktop\Новая папка (3)\1084480 - копия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3" name="Содержимое 4"/>
          <p:cNvSpPr>
            <a:spLocks noGrp="1"/>
          </p:cNvSpPr>
          <p:nvPr>
            <p:ph idx="1"/>
          </p:nvPr>
        </p:nvSpPr>
        <p:spPr>
          <a:xfrm>
            <a:off x="5407025" y="1897063"/>
            <a:ext cx="2787650" cy="28400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Говорят: часы стоят.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Говорят: часы спешат.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Говорят: часы идут,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немножко отстают.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смотрели с Мишкой вместе,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часы висят на месте.</a:t>
            </a:r>
          </a:p>
          <a:p>
            <a:pPr algn="r">
              <a:buFont typeface="Arial" charset="0"/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Орлов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836613"/>
            <a:ext cx="3457575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Artyom\Desktop\Новая папка (3)\1084480 - копия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500" y="571500"/>
            <a:ext cx="8115300" cy="4500563"/>
          </a:xfrm>
        </p:spPr>
        <p:txBody>
          <a:bodyPr rtlCol="0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900" dirty="0" smtClean="0"/>
              <a:t>Часы! Какая распространенная и всеми известная вещь. Без часов никак не обойтись, они с нами повсюду. Часы у нас на руке и в кармане, дома и на улице, часы в школе, детском саду, в автомобиле, часы в самолете и на подводной лодке. Одни часы- круглые, другие- квадратные, одни–толстые, другие- тонкие. Есть часы величиной с горошину, а есть, такие огромные, что и на машине не увезешь. 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rtyom\Desktop\Новая папка (3)\1084480 - копия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714356"/>
            <a:ext cx="807249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Фото материалы по этапам проекта</a:t>
            </a:r>
          </a:p>
        </p:txBody>
      </p:sp>
      <p:pic>
        <p:nvPicPr>
          <p:cNvPr id="18435" name="Рисунок 5" descr="F:\6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643188"/>
            <a:ext cx="34274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rtyom\Desktop\Новая папка (3)\1084480 - копия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Коллекции часов </a:t>
            </a:r>
          </a:p>
        </p:txBody>
      </p:sp>
      <p:pic>
        <p:nvPicPr>
          <p:cNvPr id="19459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2475" y="1285875"/>
            <a:ext cx="25193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1316038"/>
            <a:ext cx="2347913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349375"/>
            <a:ext cx="24225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rtyom\Desktop\Новая папка (3)\1084480 - копия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-38735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b="1" dirty="0" smtClean="0"/>
              <a:t>«Путешествие в прошлое часов»</a:t>
            </a:r>
            <a:endParaRPr lang="ru-RU" b="1" dirty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5" name="Picture 2" descr="Петухи на заборе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1400" y="1946275"/>
            <a:ext cx="1976438" cy="1866900"/>
          </a:xfrm>
          <a:ln>
            <a:solidFill>
              <a:schemeClr val="bg1"/>
            </a:solidFill>
          </a:ln>
        </p:spPr>
      </p:pic>
      <p:pic>
        <p:nvPicPr>
          <p:cNvPr id="11" name="Picture 8" descr="http://www.gagarin-fitness.ru/userfiles/image/small_%D1%81%D0%BE%D0%BB%D0%BD%D1%8B%D1%88%D0%BA%D0%BE_p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8635" y="1918291"/>
            <a:ext cx="2098407" cy="1895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2" descr="http://evolutsia.com/images/stories/vremj/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817688"/>
            <a:ext cx="13366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img0.liveinternet.ru/images/attach/b/3/21/438/21438612_sandgla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66025" y="1793875"/>
            <a:ext cx="1174750" cy="187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69988" y="3813175"/>
            <a:ext cx="18176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Живые часы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9475" y="3833813"/>
            <a:ext cx="2024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Солнечные часы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7213" y="3833813"/>
            <a:ext cx="1817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Водяные  часы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24725" y="3813175"/>
            <a:ext cx="1819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Песочные  часы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rtyom\Desktop\Новая папка (3)\1084480 - копия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725" y="-17463"/>
            <a:ext cx="9144000" cy="6858001"/>
          </a:xfr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" name="Picture 8" descr="400002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397" y="1406575"/>
            <a:ext cx="1420220" cy="14202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2" descr="http://german242.com/w/Mole/Mole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1999" y="1571069"/>
            <a:ext cx="2033064" cy="12198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10" name="Объект 1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1900" y="1535113"/>
            <a:ext cx="19224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Спасска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8571" y="3325745"/>
            <a:ext cx="1436170" cy="19747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02272" y="3325745"/>
            <a:ext cx="1838066" cy="1511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92098" y="1515979"/>
            <a:ext cx="1439329" cy="1310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Современные часы</a:t>
            </a:r>
          </a:p>
        </p:txBody>
      </p:sp>
      <p:pic>
        <p:nvPicPr>
          <p:cNvPr id="20" name="Picture 2" descr="http://www.howardmiller.ru/uploaded/MainPageImages/2004/JUL/1414423_610979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25730" y="3119598"/>
            <a:ext cx="1496662" cy="2036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6" descr="http://www.gems.su/gold/images/02-07-1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07978" y="3310160"/>
            <a:ext cx="1301776" cy="18471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Artyom\Desktop\Новая папка (3)\1084480 - копия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913" y="115888"/>
            <a:ext cx="8074025" cy="1214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Наблюдение за солнечными часами</a:t>
            </a:r>
            <a:endParaRPr lang="ru-RU" dirty="0"/>
          </a:p>
        </p:txBody>
      </p:sp>
      <p:pic>
        <p:nvPicPr>
          <p:cNvPr id="22531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33925" y="1158875"/>
            <a:ext cx="2878138" cy="3836988"/>
          </a:xfrm>
        </p:spPr>
      </p:pic>
      <p:pic>
        <p:nvPicPr>
          <p:cNvPr id="22532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158875"/>
            <a:ext cx="2935288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Artyom\Desktop\Новая папка (3)\1084480 - копия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0"/>
            <a:ext cx="9144000" cy="6858000"/>
          </a:xfrm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Определяли время по часам</a:t>
            </a:r>
          </a:p>
        </p:txBody>
      </p:sp>
      <p:pic>
        <p:nvPicPr>
          <p:cNvPr id="2355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487488"/>
            <a:ext cx="2592388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487488"/>
            <a:ext cx="2592388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2"/>
          <p:cNvSpPr>
            <a:spLocks noChangeArrowheads="1"/>
          </p:cNvSpPr>
          <p:nvPr/>
        </p:nvSpPr>
        <p:spPr bwMode="auto">
          <a:xfrm>
            <a:off x="3203575" y="1622425"/>
            <a:ext cx="273685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Без четверти шесть!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пятнадцати шесть!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Хотите узнать приятную</a:t>
            </a:r>
          </a:p>
          <a:p>
            <a:pPr indent="449263" algn="just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весть?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   Так что же случилось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четверти шесть?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Какая такая приятная</a:t>
            </a:r>
          </a:p>
          <a:p>
            <a:pPr indent="449263" algn="just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весть?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   А то, что я сам,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Понимаете, САМ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Умею часы узнавать по</a:t>
            </a:r>
          </a:p>
          <a:p>
            <a:pPr indent="449263" algn="just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часам.</a:t>
            </a:r>
          </a:p>
          <a:p>
            <a:pPr indent="449263" algn="r"/>
            <a:r>
              <a:rPr lang="ru-RU" sz="1200" b="1">
                <a:latin typeface="Times New Roman" pitchFamily="18" charset="0"/>
                <a:cs typeface="Times New Roman" pitchFamily="18" charset="0"/>
              </a:rPr>
              <a:t>(В. Берестова)</a:t>
            </a:r>
            <a:endParaRPr lang="ru-RU" sz="1200" b="1">
              <a:latin typeface="Calibri" pitchFamily="34" charset="0"/>
            </a:endParaRPr>
          </a:p>
          <a:p>
            <a:pPr indent="449263" algn="just"/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545</TotalTime>
  <Words>378</Words>
  <Application>Microsoft Office PowerPoint</Application>
  <PresentationFormat>Экран (4:3)</PresentationFormat>
  <Paragraphs>67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Коллекции часов </vt:lpstr>
      <vt:lpstr> «Путешествие в прошлое часов»</vt:lpstr>
      <vt:lpstr>Современные часы</vt:lpstr>
      <vt:lpstr>Наблюдение за солнечными часами</vt:lpstr>
      <vt:lpstr>Определяли время по часам</vt:lpstr>
      <vt:lpstr>Рисование «Часы, которые ты бы хотел иметь»</vt:lpstr>
      <vt:lpstr>Создание альбома детских рисунков «Часы»</vt:lpstr>
      <vt:lpstr>Аппликация «Часы Будильник»</vt:lpstr>
      <vt:lpstr>Опыт с песочными часами</vt:lpstr>
      <vt:lpstr>«Часы настенные»</vt:lpstr>
      <vt:lpstr>Выставка поделок часов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Artyom</dc:creator>
  <cp:lastModifiedBy>Иван</cp:lastModifiedBy>
  <cp:revision>76</cp:revision>
  <dcterms:created xsi:type="dcterms:W3CDTF">2015-12-01T08:52:39Z</dcterms:created>
  <dcterms:modified xsi:type="dcterms:W3CDTF">2016-03-29T19:52:52Z</dcterms:modified>
</cp:coreProperties>
</file>